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5" r:id="rId3"/>
    <p:sldId id="293" r:id="rId4"/>
    <p:sldId id="291" r:id="rId5"/>
    <p:sldId id="292" r:id="rId6"/>
    <p:sldId id="289" r:id="rId7"/>
    <p:sldId id="287" r:id="rId8"/>
    <p:sldId id="290" r:id="rId9"/>
    <p:sldId id="288" r:id="rId10"/>
    <p:sldId id="286" r:id="rId11"/>
    <p:sldId id="28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C8"/>
    <a:srgbClr val="FFFFFF"/>
    <a:srgbClr val="484772"/>
    <a:srgbClr val="7FB1E5"/>
    <a:srgbClr val="3A7945"/>
    <a:srgbClr val="8AB0CF"/>
    <a:srgbClr val="82434A"/>
    <a:srgbClr val="171B38"/>
    <a:srgbClr val="92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9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3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0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4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A9CB-5E00-4291-B81C-F771BA4CF02E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78B2-5F46-40ED-B324-AE2A6BEFC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41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5427"/>
    </mc:Choice>
    <mc:Fallback xmlns="">
      <p:transition advTm="5427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8" y="0"/>
            <a:ext cx="11439144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2995" y="5840627"/>
            <a:ext cx="2636108" cy="89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25503" y="4340993"/>
            <a:ext cx="4340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solidFill>
                  <a:srgbClr val="007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DAAB8B6-1091-4613-8DB1-48C02B02BF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907" y="1072974"/>
            <a:ext cx="6867728" cy="2684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57468"/>
      </p:ext>
    </p:extLst>
  </p:cSld>
  <p:clrMapOvr>
    <a:masterClrMapping/>
  </p:clrMapOvr>
  <p:transition spd="slow" advTm="4638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83" y="0"/>
            <a:ext cx="9974964" cy="587881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C4A03451-8E55-4290-9401-44A027A25B1D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DABB38F-AA80-4B33-AB79-DB6BF84EB7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6CAE07E0-293C-4D45-9FDF-190CF1DA893F}"/>
              </a:ext>
            </a:extLst>
          </p:cNvPr>
          <p:cNvSpPr txBox="1"/>
          <p:nvPr/>
        </p:nvSpPr>
        <p:spPr>
          <a:xfrm>
            <a:off x="2515146" y="5649002"/>
            <a:ext cx="940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Wie greifen die 17 Ziele für </a:t>
            </a:r>
            <a:b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</a:b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nachhaltige Entwicklung ineinander?</a:t>
            </a:r>
          </a:p>
        </p:txBody>
      </p:sp>
    </p:spTree>
    <p:extLst>
      <p:ext uri="{BB962C8B-B14F-4D97-AF65-F5344CB8AC3E}">
        <p14:creationId xmlns:p14="http://schemas.microsoft.com/office/powerpoint/2010/main" val="1669547262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9722" y="365125"/>
            <a:ext cx="7450044" cy="4824713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007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Antworten auf diese und andere Fragen finden Sie in </a:t>
            </a:r>
            <a:r>
              <a:rPr lang="de-DE" sz="6000" b="1">
                <a:solidFill>
                  <a:srgbClr val="007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/>
            </a:r>
            <a:br>
              <a:rPr lang="de-DE" sz="6000" b="1">
                <a:solidFill>
                  <a:srgbClr val="007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</a:br>
            <a:r>
              <a:rPr lang="de-DE" sz="6000" b="1" smtClean="0">
                <a:solidFill>
                  <a:srgbClr val="007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»Projekte 2022«</a:t>
            </a:r>
            <a:endParaRPr lang="de-DE" sz="6000" b="1" dirty="0">
              <a:solidFill>
                <a:srgbClr val="007F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fficinaSansITCStd Book" panose="02000506040000020004" pitchFamily="50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79722" y="5363438"/>
            <a:ext cx="7450044" cy="1015663"/>
          </a:xfrm>
          <a:prstGeom prst="rect">
            <a:avLst/>
          </a:prstGeom>
          <a:solidFill>
            <a:srgbClr val="007FC8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Helfen Sie uns helfen!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C760B42-04B2-4179-AB4A-C0EFFA79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7" y="1105352"/>
            <a:ext cx="3719586" cy="5273749"/>
          </a:xfrm>
          <a:prstGeom prst="rect">
            <a:avLst/>
          </a:prstGeom>
          <a:ln w="31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644665"/>
      </p:ext>
    </p:extLst>
  </p:cSld>
  <p:clrMapOvr>
    <a:masterClrMapping/>
  </p:clrMapOvr>
  <p:transition spd="slow" advTm="142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BACA21D9-82B8-4AFC-A9E3-F7DD99FA2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4B09013-9FD8-46F2-B382-C7D791EEEF07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F65E1E3-2387-4789-BC2B-CA88ED344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9526ABE8-A891-4F76-A828-C3A46D04B26B}"/>
              </a:ext>
            </a:extLst>
          </p:cNvPr>
          <p:cNvSpPr txBox="1"/>
          <p:nvPr/>
        </p:nvSpPr>
        <p:spPr>
          <a:xfrm>
            <a:off x="2515146" y="5904583"/>
            <a:ext cx="940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Was hat es mit diesen Lehmziegeln auf sich?</a:t>
            </a:r>
          </a:p>
        </p:txBody>
      </p:sp>
    </p:spTree>
    <p:extLst>
      <p:ext uri="{BB962C8B-B14F-4D97-AF65-F5344CB8AC3E}">
        <p14:creationId xmlns:p14="http://schemas.microsoft.com/office/powerpoint/2010/main" val="2314513579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CCE2CB0-41CD-467D-8186-048951CE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69"/>
            <a:ext cx="12192000" cy="684933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B713E306-ACB3-462F-B663-913D42235108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F8E3FC8-9ED2-485F-BC53-C4A5BD578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70534BE-1490-428E-9F7F-F002A36167F2}"/>
              </a:ext>
            </a:extLst>
          </p:cNvPr>
          <p:cNvSpPr txBox="1"/>
          <p:nvPr/>
        </p:nvSpPr>
        <p:spPr>
          <a:xfrm>
            <a:off x="2515146" y="5982929"/>
            <a:ext cx="940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Was wird hier gefeiert?</a:t>
            </a:r>
          </a:p>
        </p:txBody>
      </p:sp>
    </p:spTree>
    <p:extLst>
      <p:ext uri="{BB962C8B-B14F-4D97-AF65-F5344CB8AC3E}">
        <p14:creationId xmlns:p14="http://schemas.microsoft.com/office/powerpoint/2010/main" val="795279639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50D9FBD-799B-43D3-A5BA-28D11D323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459"/>
            <a:ext cx="12192000" cy="692091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46800834-FBFE-46B0-8184-89B67CE8F152}"/>
              </a:ext>
            </a:extLst>
          </p:cNvPr>
          <p:cNvSpPr/>
          <p:nvPr/>
        </p:nvSpPr>
        <p:spPr>
          <a:xfrm>
            <a:off x="0" y="561545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70AA30D-4DE2-4C84-9B4D-0D4C77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17217C6C-C0C9-4A7F-9EC6-3B28C9460733}"/>
              </a:ext>
            </a:extLst>
          </p:cNvPr>
          <p:cNvSpPr txBox="1"/>
          <p:nvPr/>
        </p:nvSpPr>
        <p:spPr>
          <a:xfrm>
            <a:off x="2515146" y="5649002"/>
            <a:ext cx="940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Woran nehmen diese jungen Mädchen gerade teil und wo leben sie wohl?</a:t>
            </a:r>
          </a:p>
        </p:txBody>
      </p:sp>
    </p:spTree>
    <p:extLst>
      <p:ext uri="{BB962C8B-B14F-4D97-AF65-F5344CB8AC3E}">
        <p14:creationId xmlns:p14="http://schemas.microsoft.com/office/powerpoint/2010/main" val="3680979207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A84944A-82C2-4D1D-B279-670C238D5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906" y="-23033"/>
            <a:ext cx="617709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2C417E7-F9A6-4F68-B7E2-2CDA9FA58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317"/>
            <a:ext cx="6404645" cy="68633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BD28F8ED-8E05-4506-9101-32B987E80DF1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E5A5D95-B6DF-4488-8FDB-4067004857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CCC958CB-4581-4140-A065-7F7C593746CD}"/>
              </a:ext>
            </a:extLst>
          </p:cNvPr>
          <p:cNvSpPr txBox="1"/>
          <p:nvPr/>
        </p:nvSpPr>
        <p:spPr>
          <a:xfrm>
            <a:off x="3724712" y="5649002"/>
            <a:ext cx="653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Was haben diese beiden Bilder miteinander zu tun?</a:t>
            </a:r>
          </a:p>
        </p:txBody>
      </p:sp>
    </p:spTree>
    <p:extLst>
      <p:ext uri="{BB962C8B-B14F-4D97-AF65-F5344CB8AC3E}">
        <p14:creationId xmlns:p14="http://schemas.microsoft.com/office/powerpoint/2010/main" val="669567852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C920B27-6A95-4D59-B1FB-F7311652CF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162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C7BD9F-46B9-4D9A-8116-A7644C937F1E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E7D1C4F-60DC-4BC0-A745-7E5C6EA1F8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E759A65-8E60-4559-80EB-70F8BBCE4ED0}"/>
              </a:ext>
            </a:extLst>
          </p:cNvPr>
          <p:cNvSpPr txBox="1"/>
          <p:nvPr/>
        </p:nvSpPr>
        <p:spPr>
          <a:xfrm>
            <a:off x="3691157" y="5647207"/>
            <a:ext cx="743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Was machen diese beiden Personen gerade in dem Auto?</a:t>
            </a:r>
          </a:p>
        </p:txBody>
      </p:sp>
    </p:spTree>
    <p:extLst>
      <p:ext uri="{BB962C8B-B14F-4D97-AF65-F5344CB8AC3E}">
        <p14:creationId xmlns:p14="http://schemas.microsoft.com/office/powerpoint/2010/main" val="958118436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3F92B66-BCFD-4178-9501-47D4499A6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57D3D53-17BA-4987-9141-BE62E3AB33A8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AB01CC8-6877-48DC-975B-E8B9972AE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E22F32B-61D2-40CE-96AC-BCF848EC3048}"/>
              </a:ext>
            </a:extLst>
          </p:cNvPr>
          <p:cNvSpPr txBox="1"/>
          <p:nvPr/>
        </p:nvSpPr>
        <p:spPr>
          <a:xfrm>
            <a:off x="3036815" y="5623835"/>
            <a:ext cx="760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Was wächst hier und wie hängt dies mit HIV zusammen?</a:t>
            </a:r>
          </a:p>
        </p:txBody>
      </p:sp>
    </p:spTree>
    <p:extLst>
      <p:ext uri="{BB962C8B-B14F-4D97-AF65-F5344CB8AC3E}">
        <p14:creationId xmlns:p14="http://schemas.microsoft.com/office/powerpoint/2010/main" val="2004850352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96820F2-F2C8-45BB-9222-A4D2FC33A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B20D8EC8-F62B-4FB9-948A-C8E4CFD1F95D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C8C632C-8FA3-49C4-8B19-5B66BB82BE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DF41CBD-32C6-4999-B93C-EBADED00DE78}"/>
              </a:ext>
            </a:extLst>
          </p:cNvPr>
          <p:cNvSpPr txBox="1"/>
          <p:nvPr/>
        </p:nvSpPr>
        <p:spPr>
          <a:xfrm>
            <a:off x="2515146" y="5649002"/>
            <a:ext cx="940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In welchem Land haben diese stolzen Absolvent*innen gerade die Schule beendet?</a:t>
            </a:r>
          </a:p>
        </p:txBody>
      </p:sp>
    </p:spTree>
    <p:extLst>
      <p:ext uri="{BB962C8B-B14F-4D97-AF65-F5344CB8AC3E}">
        <p14:creationId xmlns:p14="http://schemas.microsoft.com/office/powerpoint/2010/main" val="1207158866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1B2197E-0206-49CE-BE2D-B39A2D7C35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06A5ED6E-6C59-4D65-8EDA-73FF25EB53CD}"/>
              </a:ext>
            </a:extLst>
          </p:cNvPr>
          <p:cNvSpPr/>
          <p:nvPr/>
        </p:nvSpPr>
        <p:spPr>
          <a:xfrm>
            <a:off x="0" y="5585997"/>
            <a:ext cx="12192000" cy="12792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08E7B3D-BB9D-43D0-BF6D-5ACB3BD5D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" y="5952952"/>
            <a:ext cx="1803936" cy="7062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369FF7D-A58B-4858-A170-5E89867B30EF}"/>
              </a:ext>
            </a:extLst>
          </p:cNvPr>
          <p:cNvSpPr txBox="1"/>
          <p:nvPr/>
        </p:nvSpPr>
        <p:spPr>
          <a:xfrm>
            <a:off x="3053593" y="5890596"/>
            <a:ext cx="743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fficinaSansITCStd Book" panose="02000506040000020004" pitchFamily="50" charset="0"/>
              </a:rPr>
              <a:t>Was wird hier gebaut?</a:t>
            </a:r>
          </a:p>
        </p:txBody>
      </p:sp>
    </p:spTree>
    <p:extLst>
      <p:ext uri="{BB962C8B-B14F-4D97-AF65-F5344CB8AC3E}">
        <p14:creationId xmlns:p14="http://schemas.microsoft.com/office/powerpoint/2010/main" val="3728441827"/>
      </p:ext>
    </p:extLst>
  </p:cSld>
  <p:clrMapOvr>
    <a:masterClrMapping/>
  </p:clrMapOvr>
  <p:transition spd="slow" advTm="5427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Breitbild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OfficinaSansITCStd Book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Antworten auf diese und andere Fragen finden Sie in  »Projekte 2022«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159</cp:revision>
  <dcterms:created xsi:type="dcterms:W3CDTF">2014-04-29T11:47:20Z</dcterms:created>
  <dcterms:modified xsi:type="dcterms:W3CDTF">2022-01-20T09:40:44Z</dcterms:modified>
</cp:coreProperties>
</file>